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9144000" cy="6858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49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-1410" y="-114"/>
      </p:cViewPr>
      <p:guideLst>
        <p:guide orient="horz" pos="13251"/>
        <p:guide pos="848"/>
        <p:guide pos="18849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35405" y="857250"/>
            <a:ext cx="3273191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0355" y="1986915"/>
            <a:ext cx="9295765" cy="19124295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0355" y="1986915"/>
            <a:ext cx="9295130" cy="19124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</a:t>
            </a: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示类型：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李茂珍</a:t>
            </a:r>
            <a:endParaRPr lang="zh-CN" altLang="en-US" sz="2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李茂珍商住楼</a:t>
            </a:r>
            <a:endParaRPr lang="zh-CN" altLang="en-US" sz="2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福兴开发区 </a:t>
            </a:r>
            <a:r>
              <a:rPr lang="en-US" altLang="zh-CN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(福兴锦华村委会兴福路侧)</a:t>
            </a:r>
            <a:endParaRPr lang="zh-CN" altLang="en-US" sz="2700" kern="0" spc="70" dirty="0" smtClean="0"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建设单位</a:t>
            </a:r>
            <a:r>
              <a:rPr lang="zh-CN" sz="2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拟</a:t>
            </a: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申请建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altLang="zh-CN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栋商住楼</a:t>
            </a:r>
            <a:r>
              <a:rPr 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，规划允建</a:t>
            </a: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层，现拟报</a:t>
            </a:r>
            <a:r>
              <a:rPr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r>
              <a:rPr 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层及天面梯间，</a:t>
            </a:r>
            <a:r>
              <a:rPr 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基底</a:t>
            </a:r>
            <a:r>
              <a:rPr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面积150.0平方米，总建筑面积</a:t>
            </a:r>
            <a:r>
              <a:rPr 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180.0</a:t>
            </a:r>
            <a:r>
              <a:rPr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700" kern="0" spc="70" dirty="0" smtClean="0"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彩平图123"/>
          <p:cNvPicPr>
            <a:picLocks noChangeAspect="1"/>
          </p:cNvPicPr>
          <p:nvPr/>
        </p:nvPicPr>
        <p:blipFill>
          <a:blip r:embed="rId1"/>
          <a:srcRect l="17786" r="1301"/>
          <a:stretch>
            <a:fillRect/>
          </a:stretch>
        </p:blipFill>
        <p:spPr>
          <a:xfrm>
            <a:off x="9843135" y="2165350"/>
            <a:ext cx="19775170" cy="186575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MTI4MDZjMDAxZmM3YmUwYThlNTNlMzQwYTNmZDdiZm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556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GIGATYBE2</cp:lastModifiedBy>
  <cp:revision>131</cp:revision>
  <dcterms:created xsi:type="dcterms:W3CDTF">2021-06-04T03:10:00Z</dcterms:created>
  <dcterms:modified xsi:type="dcterms:W3CDTF">2024-07-26T08:32:49Z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C8C130FEAADA413591B0C080C6AC23CE_13</vt:lpwstr>
  </property>
  <property fmtid="{D5CDD505-2E9C-101B-9397-08002B2CF9AE}" pid="3" name="KSOProductBuildVer">
    <vt:lpwstr>2052-12.1.0.16929</vt:lpwstr>
  </property>
  <property fmtid="{D5CDD505-2E9C-101B-9397-08002B2CF9AE}" pid="4" name="KSOSaveFontToCloudKey">
    <vt:lpwstr>890751066_btnclosed</vt:lpwstr>
  </property>
</Properties>
</file>