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7" r:id="rId3"/>
  </p:sldIdLst>
  <p:sldSz cx="30239970" cy="21383625"/>
  <p:notesSz cx="6858000" cy="9144000"/>
  <p:custDataLst>
    <p:tags r:id="rId9"/>
  </p:custDataLst>
  <p:defaultTextStyle>
    <a:defPPr>
      <a:defRPr lang="zh-CN"/>
    </a:defPPr>
    <a:lvl1pPr marL="0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1pPr>
    <a:lvl2pPr marL="123888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2pPr>
    <a:lvl3pPr marL="2477770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3pPr>
    <a:lvl4pPr marL="371665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4pPr>
    <a:lvl5pPr marL="495617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5pPr>
    <a:lvl6pPr marL="6195060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6pPr>
    <a:lvl7pPr marL="743394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7pPr>
    <a:lvl8pPr marL="8672830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8pPr>
    <a:lvl9pPr marL="9911715" algn="l" defTabSz="2477770" rtl="0" eaLnBrk="1" latinLnBrk="0" hangingPunct="1">
      <a:defRPr sz="48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298" userDrawn="1">
          <p15:clr>
            <a:srgbClr val="A4A3A4"/>
          </p15:clr>
        </p15:guide>
        <p15:guide id="2" pos="848" userDrawn="1">
          <p15:clr>
            <a:srgbClr val="A4A3A4"/>
          </p15:clr>
        </p15:guide>
        <p15:guide id="3" pos="18866" userDrawn="1">
          <p15:clr>
            <a:srgbClr val="A4A3A4"/>
          </p15:clr>
        </p15:guide>
        <p15:guide id="4" pos="10742" userDrawn="1">
          <p15:clr>
            <a:srgbClr val="A4A3A4"/>
          </p15:clr>
        </p15:guide>
        <p15:guide id="5" orient="horz" pos="6702" userDrawn="1">
          <p15:clr>
            <a:srgbClr val="A4A3A4"/>
          </p15:clr>
        </p15:guide>
        <p15:guide id="6" orient="horz" pos="1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CDB1"/>
    <a:srgbClr val="DE914D"/>
    <a:srgbClr val="EB8AEB"/>
    <a:srgbClr val="548235"/>
    <a:srgbClr val="FF7FFE"/>
    <a:srgbClr val="FB00F9"/>
    <a:srgbClr val="3C71A9"/>
    <a:srgbClr val="4489CA"/>
    <a:srgbClr val="5959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>
        <p:scale>
          <a:sx n="33" d="100"/>
          <a:sy n="33" d="100"/>
        </p:scale>
        <p:origin x="942" y="-126"/>
      </p:cViewPr>
      <p:guideLst>
        <p:guide orient="horz" pos="13298"/>
        <p:guide pos="848"/>
        <p:guide pos="18866"/>
        <p:guide pos="10742"/>
        <p:guide orient="horz" pos="6702"/>
        <p:guide orient="horz" pos="1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1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6873" y="1143000"/>
            <a:ext cx="4364254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3499590"/>
            <a:ext cx="25704245" cy="7444669"/>
          </a:xfrm>
        </p:spPr>
        <p:txBody>
          <a:bodyPr anchor="b"/>
          <a:lstStyle>
            <a:lvl1pPr algn="ctr">
              <a:defRPr sz="1871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780036" y="11231355"/>
            <a:ext cx="22680216" cy="5162758"/>
          </a:xfrm>
        </p:spPr>
        <p:txBody>
          <a:bodyPr/>
          <a:lstStyle>
            <a:lvl1pPr marL="0" indent="0" algn="ctr">
              <a:buNone/>
              <a:defRPr sz="7485"/>
            </a:lvl1pPr>
            <a:lvl2pPr marL="1425575" indent="0" algn="ctr">
              <a:buNone/>
              <a:defRPr sz="6235"/>
            </a:lvl2pPr>
            <a:lvl3pPr marL="2851150" indent="0" algn="ctr">
              <a:buNone/>
              <a:defRPr sz="5615"/>
            </a:lvl3pPr>
            <a:lvl4pPr marL="4276725" indent="0" algn="ctr">
              <a:buNone/>
              <a:defRPr sz="4990"/>
            </a:lvl4pPr>
            <a:lvl5pPr marL="5702300" indent="0" algn="ctr">
              <a:buNone/>
              <a:defRPr sz="4990"/>
            </a:lvl5pPr>
            <a:lvl6pPr marL="7127875" indent="0" algn="ctr">
              <a:buNone/>
              <a:defRPr sz="4990"/>
            </a:lvl6pPr>
            <a:lvl7pPr marL="8553450" indent="0" algn="ctr">
              <a:buNone/>
              <a:defRPr sz="4990"/>
            </a:lvl7pPr>
            <a:lvl8pPr marL="9979025" indent="0" algn="ctr">
              <a:buNone/>
              <a:defRPr sz="4990"/>
            </a:lvl8pPr>
            <a:lvl9pPr marL="11404600" indent="0" algn="ctr">
              <a:buNone/>
              <a:defRPr sz="4990"/>
            </a:lvl9pPr>
          </a:lstStyle>
          <a:p>
            <a:r>
              <a:rPr lang="zh-CN" altLang="en-US" smtClean="0"/>
              <a:t>单击以编辑母版副标题样式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1138480"/>
            <a:ext cx="6520562" cy="18121634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079021" y="1138480"/>
            <a:ext cx="19183683" cy="18121634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5331063"/>
            <a:ext cx="26082248" cy="8894992"/>
          </a:xfrm>
        </p:spPr>
        <p:txBody>
          <a:bodyPr anchor="b"/>
          <a:lstStyle>
            <a:lvl1pPr>
              <a:defRPr sz="1871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63272" y="14310205"/>
            <a:ext cx="26082248" cy="4677666"/>
          </a:xfrm>
        </p:spPr>
        <p:txBody>
          <a:bodyPr/>
          <a:lstStyle>
            <a:lvl1pPr marL="0" indent="0">
              <a:buNone/>
              <a:defRPr sz="7485">
                <a:solidFill>
                  <a:schemeClr val="tx1"/>
                </a:solidFill>
              </a:defRPr>
            </a:lvl1pPr>
            <a:lvl2pPr marL="1425575" indent="0">
              <a:buNone/>
              <a:defRPr sz="6235">
                <a:solidFill>
                  <a:schemeClr val="tx1">
                    <a:tint val="75000"/>
                  </a:schemeClr>
                </a:solidFill>
              </a:defRPr>
            </a:lvl2pPr>
            <a:lvl3pPr marL="2851150" indent="0">
              <a:buNone/>
              <a:defRPr sz="5615">
                <a:solidFill>
                  <a:schemeClr val="tx1">
                    <a:tint val="75000"/>
                  </a:schemeClr>
                </a:solidFill>
              </a:defRPr>
            </a:lvl3pPr>
            <a:lvl4pPr marL="427672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4pPr>
            <a:lvl5pPr marL="570230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5pPr>
            <a:lvl6pPr marL="712787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6pPr>
            <a:lvl7pPr marL="855345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7pPr>
            <a:lvl8pPr marL="9979025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8pPr>
            <a:lvl9pPr marL="11404600" indent="0">
              <a:buNone/>
              <a:defRPr sz="499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079020" y="5692400"/>
            <a:ext cx="12852122" cy="1356771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15309146" y="5692400"/>
            <a:ext cx="12852122" cy="13567714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138485"/>
            <a:ext cx="26082248" cy="413317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082962" y="5241960"/>
            <a:ext cx="12793057" cy="2569003"/>
          </a:xfrm>
        </p:spPr>
        <p:txBody>
          <a:bodyPr anchor="b"/>
          <a:lstStyle>
            <a:lvl1pPr marL="0" indent="0">
              <a:buNone/>
              <a:defRPr sz="7485" b="1"/>
            </a:lvl1pPr>
            <a:lvl2pPr marL="1425575" indent="0">
              <a:buNone/>
              <a:defRPr sz="6235" b="1"/>
            </a:lvl2pPr>
            <a:lvl3pPr marL="2851150" indent="0">
              <a:buNone/>
              <a:defRPr sz="5615" b="1"/>
            </a:lvl3pPr>
            <a:lvl4pPr marL="4276725" indent="0">
              <a:buNone/>
              <a:defRPr sz="4990" b="1"/>
            </a:lvl4pPr>
            <a:lvl5pPr marL="5702300" indent="0">
              <a:buNone/>
              <a:defRPr sz="4990" b="1"/>
            </a:lvl5pPr>
            <a:lvl6pPr marL="7127875" indent="0">
              <a:buNone/>
              <a:defRPr sz="4990" b="1"/>
            </a:lvl6pPr>
            <a:lvl7pPr marL="8553450" indent="0">
              <a:buNone/>
              <a:defRPr sz="4990" b="1"/>
            </a:lvl7pPr>
            <a:lvl8pPr marL="9979025" indent="0">
              <a:buNone/>
              <a:defRPr sz="4990" b="1"/>
            </a:lvl8pPr>
            <a:lvl9pPr marL="11404600" indent="0">
              <a:buNone/>
              <a:defRPr sz="499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082962" y="7810963"/>
            <a:ext cx="12793057" cy="1148875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15309148" y="5241960"/>
            <a:ext cx="12856061" cy="2569003"/>
          </a:xfrm>
        </p:spPr>
        <p:txBody>
          <a:bodyPr anchor="b"/>
          <a:lstStyle>
            <a:lvl1pPr marL="0" indent="0">
              <a:buNone/>
              <a:defRPr sz="7485" b="1"/>
            </a:lvl1pPr>
            <a:lvl2pPr marL="1425575" indent="0">
              <a:buNone/>
              <a:defRPr sz="6235" b="1"/>
            </a:lvl2pPr>
            <a:lvl3pPr marL="2851150" indent="0">
              <a:buNone/>
              <a:defRPr sz="5615" b="1"/>
            </a:lvl3pPr>
            <a:lvl4pPr marL="4276725" indent="0">
              <a:buNone/>
              <a:defRPr sz="4990" b="1"/>
            </a:lvl4pPr>
            <a:lvl5pPr marL="5702300" indent="0">
              <a:buNone/>
              <a:defRPr sz="4990" b="1"/>
            </a:lvl5pPr>
            <a:lvl6pPr marL="7127875" indent="0">
              <a:buNone/>
              <a:defRPr sz="4990" b="1"/>
            </a:lvl6pPr>
            <a:lvl7pPr marL="8553450" indent="0">
              <a:buNone/>
              <a:defRPr sz="4990" b="1"/>
            </a:lvl7pPr>
            <a:lvl8pPr marL="9979025" indent="0">
              <a:buNone/>
              <a:defRPr sz="4990" b="1"/>
            </a:lvl8pPr>
            <a:lvl9pPr marL="11404600" indent="0">
              <a:buNone/>
              <a:defRPr sz="4990" b="1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15309148" y="7810963"/>
            <a:ext cx="12856061" cy="11488750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25575"/>
            <a:ext cx="9753280" cy="4989513"/>
          </a:xfrm>
        </p:spPr>
        <p:txBody>
          <a:bodyPr anchor="b"/>
          <a:lstStyle>
            <a:lvl1pPr>
              <a:defRPr sz="998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12856061" y="3078850"/>
            <a:ext cx="15309146" cy="15196234"/>
          </a:xfrm>
        </p:spPr>
        <p:txBody>
          <a:bodyPr/>
          <a:lstStyle>
            <a:lvl1pPr>
              <a:defRPr sz="9980"/>
            </a:lvl1pPr>
            <a:lvl2pPr>
              <a:defRPr sz="8730"/>
            </a:lvl2pPr>
            <a:lvl3pPr>
              <a:defRPr sz="7485"/>
            </a:lvl3pPr>
            <a:lvl4pPr>
              <a:defRPr sz="6235"/>
            </a:lvl4pPr>
            <a:lvl5pPr>
              <a:defRPr sz="6235"/>
            </a:lvl5pPr>
            <a:lvl6pPr>
              <a:defRPr sz="6235"/>
            </a:lvl6pPr>
            <a:lvl7pPr>
              <a:defRPr sz="6235"/>
            </a:lvl7pPr>
            <a:lvl8pPr>
              <a:defRPr sz="6235"/>
            </a:lvl8pPr>
            <a:lvl9pPr>
              <a:defRPr sz="6235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82959" y="6415088"/>
            <a:ext cx="9753280" cy="11884743"/>
          </a:xfrm>
        </p:spPr>
        <p:txBody>
          <a:bodyPr/>
          <a:lstStyle>
            <a:lvl1pPr marL="0" indent="0">
              <a:buNone/>
              <a:defRPr sz="4990"/>
            </a:lvl1pPr>
            <a:lvl2pPr marL="1425575" indent="0">
              <a:buNone/>
              <a:defRPr sz="4365"/>
            </a:lvl2pPr>
            <a:lvl3pPr marL="2851150" indent="0">
              <a:buNone/>
              <a:defRPr sz="3740"/>
            </a:lvl3pPr>
            <a:lvl4pPr marL="4276725" indent="0">
              <a:buNone/>
              <a:defRPr sz="3120"/>
            </a:lvl4pPr>
            <a:lvl5pPr marL="5702300" indent="0">
              <a:buNone/>
              <a:defRPr sz="3120"/>
            </a:lvl5pPr>
            <a:lvl6pPr marL="7127875" indent="0">
              <a:buNone/>
              <a:defRPr sz="3120"/>
            </a:lvl6pPr>
            <a:lvl7pPr marL="8553450" indent="0">
              <a:buNone/>
              <a:defRPr sz="3120"/>
            </a:lvl7pPr>
            <a:lvl8pPr marL="9979025" indent="0">
              <a:buNone/>
              <a:defRPr sz="3120"/>
            </a:lvl8pPr>
            <a:lvl9pPr marL="11404600" indent="0">
              <a:buNone/>
              <a:defRPr sz="312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1425575"/>
            <a:ext cx="9753280" cy="4989513"/>
          </a:xfrm>
        </p:spPr>
        <p:txBody>
          <a:bodyPr anchor="b"/>
          <a:lstStyle>
            <a:lvl1pPr>
              <a:defRPr sz="998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3078850"/>
            <a:ext cx="15309146" cy="15196234"/>
          </a:xfrm>
        </p:spPr>
        <p:txBody>
          <a:bodyPr anchor="t"/>
          <a:lstStyle>
            <a:lvl1pPr marL="0" indent="0">
              <a:buNone/>
              <a:defRPr sz="9980"/>
            </a:lvl1pPr>
            <a:lvl2pPr marL="1425575" indent="0">
              <a:buNone/>
              <a:defRPr sz="8730"/>
            </a:lvl2pPr>
            <a:lvl3pPr marL="2851150" indent="0">
              <a:buNone/>
              <a:defRPr sz="7485"/>
            </a:lvl3pPr>
            <a:lvl4pPr marL="4276725" indent="0">
              <a:buNone/>
              <a:defRPr sz="6235"/>
            </a:lvl4pPr>
            <a:lvl5pPr marL="5702300" indent="0">
              <a:buNone/>
              <a:defRPr sz="6235"/>
            </a:lvl5pPr>
            <a:lvl6pPr marL="7127875" indent="0">
              <a:buNone/>
              <a:defRPr sz="6235"/>
            </a:lvl6pPr>
            <a:lvl7pPr marL="8553450" indent="0">
              <a:buNone/>
              <a:defRPr sz="6235"/>
            </a:lvl7pPr>
            <a:lvl8pPr marL="9979025" indent="0">
              <a:buNone/>
              <a:defRPr sz="6235"/>
            </a:lvl8pPr>
            <a:lvl9pPr marL="11404600" indent="0">
              <a:buNone/>
              <a:defRPr sz="6235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082959" y="6415088"/>
            <a:ext cx="9753280" cy="11884743"/>
          </a:xfrm>
        </p:spPr>
        <p:txBody>
          <a:bodyPr/>
          <a:lstStyle>
            <a:lvl1pPr marL="0" indent="0">
              <a:buNone/>
              <a:defRPr sz="4990"/>
            </a:lvl1pPr>
            <a:lvl2pPr marL="1425575" indent="0">
              <a:buNone/>
              <a:defRPr sz="4365"/>
            </a:lvl2pPr>
            <a:lvl3pPr marL="2851150" indent="0">
              <a:buNone/>
              <a:defRPr sz="3740"/>
            </a:lvl3pPr>
            <a:lvl4pPr marL="4276725" indent="0">
              <a:buNone/>
              <a:defRPr sz="3120"/>
            </a:lvl4pPr>
            <a:lvl5pPr marL="5702300" indent="0">
              <a:buNone/>
              <a:defRPr sz="3120"/>
            </a:lvl5pPr>
            <a:lvl6pPr marL="7127875" indent="0">
              <a:buNone/>
              <a:defRPr sz="3120"/>
            </a:lvl6pPr>
            <a:lvl7pPr marL="8553450" indent="0">
              <a:buNone/>
              <a:defRPr sz="3120"/>
            </a:lvl7pPr>
            <a:lvl8pPr marL="9979025" indent="0">
              <a:buNone/>
              <a:defRPr sz="3120"/>
            </a:lvl8pPr>
            <a:lvl9pPr marL="11404600" indent="0">
              <a:buNone/>
              <a:defRPr sz="3120"/>
            </a:lvl9pPr>
          </a:lstStyle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1138485"/>
            <a:ext cx="26082248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5692400"/>
            <a:ext cx="26082248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19819457"/>
            <a:ext cx="6804065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F05E53-C92C-43A0-8838-CCA8E09E8F6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19819457"/>
            <a:ext cx="10206097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19819457"/>
            <a:ext cx="6804065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A171E8-16C0-4D3E-8BE9-6AFA1B14E5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2851150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3105" indent="-713105" algn="l" defTabSz="2851150" rtl="0" eaLnBrk="1" latinLnBrk="0" hangingPunct="1">
        <a:lnSpc>
          <a:spcPct val="90000"/>
        </a:lnSpc>
        <a:spcBef>
          <a:spcPts val="3120"/>
        </a:spcBef>
        <a:buFont typeface="Arial" panose="020B0604020202020204" pitchFamily="34" charset="0"/>
        <a:buChar char="•"/>
        <a:defRPr sz="8730" kern="1200">
          <a:solidFill>
            <a:schemeClr val="tx1"/>
          </a:solidFill>
          <a:latin typeface="+mn-lt"/>
          <a:ea typeface="+mn-ea"/>
          <a:cs typeface="+mn-cs"/>
        </a:defRPr>
      </a:lvl1pPr>
      <a:lvl2pPr marL="213868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7485" kern="1200">
          <a:solidFill>
            <a:schemeClr val="tx1"/>
          </a:solidFill>
          <a:latin typeface="+mn-lt"/>
          <a:ea typeface="+mn-ea"/>
          <a:cs typeface="+mn-cs"/>
        </a:defRPr>
      </a:lvl2pPr>
      <a:lvl3pPr marL="356425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6235" kern="1200">
          <a:solidFill>
            <a:schemeClr val="tx1"/>
          </a:solidFill>
          <a:latin typeface="+mn-lt"/>
          <a:ea typeface="+mn-ea"/>
          <a:cs typeface="+mn-cs"/>
        </a:defRPr>
      </a:lvl3pPr>
      <a:lvl4pPr marL="498983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4pPr>
      <a:lvl5pPr marL="641540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5pPr>
      <a:lvl6pPr marL="784098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6pPr>
      <a:lvl7pPr marL="926655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7pPr>
      <a:lvl8pPr marL="10692130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8pPr>
      <a:lvl9pPr marL="12117705" indent="-713105" algn="l" defTabSz="2851150" rtl="0" eaLnBrk="1" latinLnBrk="0" hangingPunct="1">
        <a:lnSpc>
          <a:spcPct val="90000"/>
        </a:lnSpc>
        <a:spcBef>
          <a:spcPts val="1560"/>
        </a:spcBef>
        <a:buFont typeface="Arial" panose="020B0604020202020204" pitchFamily="34" charset="0"/>
        <a:buChar char="•"/>
        <a:defRPr sz="561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1pPr>
      <a:lvl2pPr marL="142557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2pPr>
      <a:lvl3pPr marL="285115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3pPr>
      <a:lvl4pPr marL="427672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4pPr>
      <a:lvl5pPr marL="570230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5pPr>
      <a:lvl6pPr marL="712787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6pPr>
      <a:lvl7pPr marL="855345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7pPr>
      <a:lvl8pPr marL="9979025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8pPr>
      <a:lvl9pPr marL="11404600" algn="l" defTabSz="2851150" rtl="0" eaLnBrk="1" latinLnBrk="0" hangingPunct="1">
        <a:defRPr sz="561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矩形 14"/>
          <p:cNvSpPr/>
          <p:nvPr/>
        </p:nvSpPr>
        <p:spPr>
          <a:xfrm>
            <a:off x="320675" y="1986915"/>
            <a:ext cx="11697335" cy="19123660"/>
          </a:xfrm>
          <a:prstGeom prst="rect">
            <a:avLst/>
          </a:prstGeom>
          <a:solidFill>
            <a:srgbClr val="D8CDB1"/>
          </a:solidFill>
          <a:ln w="2222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 sz="1600" b="1" spc="3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文本框 50"/>
          <p:cNvSpPr txBox="1"/>
          <p:nvPr/>
        </p:nvSpPr>
        <p:spPr>
          <a:xfrm>
            <a:off x="354330" y="2049145"/>
            <a:ext cx="11637010" cy="188652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algn="ctr">
              <a:lnSpc>
                <a:spcPct val="150000"/>
              </a:lnSpc>
            </a:pPr>
            <a:r>
              <a:rPr lang="zh-CN" altLang="en-US" sz="4000" spc="3000"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公示说明</a:t>
            </a:r>
            <a:endParaRPr lang="zh-CN" altLang="en-US" sz="4000" spc="3000"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公示类型：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批前公示</a:t>
            </a:r>
            <a:endParaRPr lang="zh-CN" altLang="en-US" sz="2800" b="1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just" fontAlgn="auto">
              <a:lnSpc>
                <a:spcPct val="16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公示时间：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10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日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6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公示期限：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202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12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月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日至202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5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12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月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14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日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 algn="l" fontAlgn="auto">
              <a:lnSpc>
                <a:spcPct val="16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公式方式：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(1)</a:t>
            </a:r>
            <a:r>
              <a:rPr lang="zh-CN" altLang="en-US" sz="2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兴宁市自然资源局门户网站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6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</a:t>
            </a:r>
            <a:r>
              <a:rPr lang="zh-CN" altLang="en-US" sz="2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http://www.xingning.gov.cn/zfjg/xnszrzyj/index.html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6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(2)建设项目现场公示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6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审批机关：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兴宁市自然资源局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6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建设单位（个人）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：兴宁市城市管理和综合执法局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6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项目名称：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兴宁市南部新城市政排水防涝工程（一期）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标段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建设地点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宁江新城</a:t>
            </a:r>
            <a:r>
              <a:rPr 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六期、</a:t>
            </a:r>
            <a:r>
              <a:rPr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八期</a:t>
            </a:r>
            <a:r>
              <a:rPr 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南侧接兴南大道道路、城南市场周边道路</a:t>
            </a:r>
            <a:endParaRPr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公示内容：</a:t>
            </a:r>
            <a:r>
              <a:rPr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该项目含以下</a:t>
            </a:r>
            <a:r>
              <a:rPr 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个子项目：</a:t>
            </a:r>
            <a:r>
              <a:rPr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宁江新城</a:t>
            </a:r>
            <a:r>
              <a:rPr 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六期、</a:t>
            </a:r>
            <a:r>
              <a:rPr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八期</a:t>
            </a:r>
            <a:r>
              <a:rPr 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南侧接兴南大道道路段新建雨水管及相关市政配套设施；</a:t>
            </a:r>
            <a:r>
              <a:rPr 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城南市场周边道路新建污水管、雨水管及相关市政配套。</a:t>
            </a:r>
            <a:endParaRPr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该图仅为示意图，准确数据以最后审批为准。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我局拟核发该项目《建设工程规划许可证》，现予公示。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凡与以上事项有重大利益关系的关系人（单位）可依照《中华人民共和国城乡规划法》及《广东省城乡规划条例》的规定，在公示之日起10日内以真实身份向我局提出书面意见并附有联系方式。逾期末提出的，视为放弃申诉权利。本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方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案涉及的利害关系人，依法享有听证权，如需要求听证的，应于本方案公示期限内向兴宁市自然资源局提出申请参加听证，逾期未提出申请，视为放弃。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zh-CN" altLang="en-US" sz="2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联系电话：0753-</a:t>
            </a:r>
            <a:r>
              <a:rPr lang="en-US" sz="2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3238673</a:t>
            </a:r>
            <a:r>
              <a:rPr lang="zh-CN" altLang="en-US" sz="2800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（城市规划股）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                                                              </a:t>
            </a: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 fontAlgn="auto">
              <a:lnSpc>
                <a:spcPct val="150000"/>
              </a:lnSpc>
            </a:pPr>
            <a:endParaRPr lang="en-US" altLang="zh-CN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r" fontAlgn="auto">
              <a:lnSpc>
                <a:spcPct val="150000"/>
              </a:lnSpc>
            </a:pP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兴宁市自然资源局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r" fontAlgn="auto">
              <a:lnSpc>
                <a:spcPct val="150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月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5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日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300355" y="181610"/>
            <a:ext cx="29649420" cy="1805305"/>
          </a:xfrm>
          <a:prstGeom prst="rect">
            <a:avLst/>
          </a:prstGeom>
          <a:solidFill>
            <a:srgbClr val="DE914D"/>
          </a:solidFill>
          <a:ln w="3175"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p>
            <a:pPr algn="ctr">
              <a:lnSpc>
                <a:spcPct val="100000"/>
              </a:lnSpc>
              <a:buClrTx/>
              <a:buSzTx/>
              <a:buFontTx/>
            </a:pPr>
            <a:r>
              <a:rPr lang="zh-CN" sz="80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建设项目规划许可批前</a:t>
            </a:r>
            <a:r>
              <a:rPr lang="zh-CN" altLang="en-US" sz="8000" dirty="0">
                <a:solidFill>
                  <a:schemeClr val="tx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公</a:t>
            </a:r>
            <a:r>
              <a:rPr lang="zh-CN" altLang="en-US" sz="8000" spc="3000">
                <a:solidFill>
                  <a:schemeClr val="tx1"/>
                </a:solidFill>
                <a:effectLst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示</a:t>
            </a:r>
            <a:endParaRPr lang="zh-CN" altLang="en-US" sz="8000" spc="3000" dirty="0">
              <a:solidFill>
                <a:schemeClr val="tx1"/>
              </a:solidFill>
              <a:effectLst/>
              <a:uFillTx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300355" y="168910"/>
            <a:ext cx="29649420" cy="20941665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29360" y="3354705"/>
            <a:ext cx="1938655" cy="2617470"/>
          </a:xfrm>
          <a:prstGeom prst="rect">
            <a:avLst/>
          </a:prstGeom>
          <a:solidFill>
            <a:schemeClr val="bg1"/>
          </a:solidFill>
          <a:ln w="3175" cmpd="sng">
            <a:noFill/>
            <a:prstDash val="solid"/>
          </a:ln>
        </p:spPr>
      </p:pic>
      <p:pic>
        <p:nvPicPr>
          <p:cNvPr id="3" name="图片 2" descr="城南华庭"/>
          <p:cNvPicPr>
            <a:picLocks noChangeAspect="1"/>
          </p:cNvPicPr>
          <p:nvPr/>
        </p:nvPicPr>
        <p:blipFill>
          <a:blip r:embed="rId2"/>
          <a:srcRect t="23703" r="588" b="37954"/>
          <a:stretch>
            <a:fillRect/>
          </a:stretch>
        </p:blipFill>
        <p:spPr>
          <a:xfrm>
            <a:off x="13154025" y="2260600"/>
            <a:ext cx="15718155" cy="8570595"/>
          </a:xfrm>
          <a:prstGeom prst="rect">
            <a:avLst/>
          </a:prstGeom>
          <a:ln w="28575" cmpd="sng">
            <a:solidFill>
              <a:schemeClr val="tx1"/>
            </a:solidFill>
            <a:prstDash val="solid"/>
          </a:ln>
        </p:spPr>
      </p:pic>
      <p:pic>
        <p:nvPicPr>
          <p:cNvPr id="5" name="图片 4" descr="宁江新城八期"/>
          <p:cNvPicPr>
            <a:picLocks noChangeAspect="1"/>
          </p:cNvPicPr>
          <p:nvPr/>
        </p:nvPicPr>
        <p:blipFill>
          <a:blip r:embed="rId3"/>
          <a:srcRect t="30699" r="-3442" b="19365"/>
          <a:stretch>
            <a:fillRect/>
          </a:stretch>
        </p:blipFill>
        <p:spPr>
          <a:xfrm>
            <a:off x="13154025" y="11381740"/>
            <a:ext cx="15718790" cy="9451975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7" name="直接连接符 6"/>
          <p:cNvCxnSpPr/>
          <p:nvPr/>
        </p:nvCxnSpPr>
        <p:spPr>
          <a:xfrm>
            <a:off x="12007215" y="11140440"/>
            <a:ext cx="1795145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jdmOWRlMGY3YzQ2NmRlYmU4Y2ZjZWJhOTRlOGIzNjQifQ=="/>
  <p:tag name="KSO_WPP_MARK_KEY" val="553b81bd-cf0d-42bf-a2bc-1256bbb39e67"/>
  <p:tag name="commondata" val="eyJoZGlkIjoiYTI3ZmRhNDBlM2FhMjU3YjRkOWU0MzdmZThhNWViOTcifQ=="/>
</p:tagLst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679</Words>
  <Application>WPS 演示</Application>
  <PresentationFormat>自定义</PresentationFormat>
  <Paragraphs>22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Calibri</vt:lpstr>
      <vt:lpstr>Arial Unicode MS</vt:lpstr>
      <vt:lpstr>等线 Light</vt:lpstr>
      <vt:lpstr>Calibri Light</vt:lpstr>
      <vt:lpstr>等线</vt:lpstr>
      <vt:lpstr>Office 主题​​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GIGATYBE2</cp:lastModifiedBy>
  <cp:revision>110</cp:revision>
  <dcterms:created xsi:type="dcterms:W3CDTF">2021-06-04T03:10:00Z</dcterms:created>
  <dcterms:modified xsi:type="dcterms:W3CDTF">2025-12-04T07:06:21Z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6A3F7D08E0634FB9866DB4DF71B3E485_13</vt:lpwstr>
  </property>
  <property fmtid="{D5CDD505-2E9C-101B-9397-08002B2CF9AE}" pid="3" name="KSOProductBuildVer">
    <vt:lpwstr>2052-12.1.0.23542</vt:lpwstr>
  </property>
  <property fmtid="{D5CDD505-2E9C-101B-9397-08002B2CF9AE}" pid="4" name="KSOSaveFontToCloudKey">
    <vt:lpwstr>890751066_btnclosed</vt:lpwstr>
  </property>
</Properties>
</file>