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6858000" cy="9144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66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-1260" y="-54"/>
      </p:cViewPr>
      <p:guideLst>
        <p:guide orient="horz" pos="13251"/>
        <p:guide pos="848"/>
        <p:guide pos="18866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873" y="1143000"/>
            <a:ext cx="4364254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00355" y="1986915"/>
            <a:ext cx="9354820" cy="19123660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39725" y="2261870"/>
            <a:ext cx="9315450" cy="18573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刘清标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刘清标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住宅楼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兴宁市宁新城南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建设单位拟申请建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栋地上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层建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筑及天面梯间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建筑基底面积</a:t>
            </a:r>
            <a:r>
              <a:rPr lang="en-US" altLang="zh-CN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75.0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，总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建筑面积</a:t>
            </a:r>
            <a:r>
              <a:rPr lang="en-US" altLang="zh-CN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324.87 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兴宁市宁新城南29号刘清标用地现状方案图_t3-Mode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008995" y="1755140"/>
            <a:ext cx="17733645" cy="196945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VlMDU2NjFjMWY4NTI2M2I0YTczMzFlYmRkZTFiNW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539</Words>
  <Application>WPS 演示</Application>
  <PresentationFormat>自定义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Calibri Light</vt:lpstr>
      <vt:lpstr>等线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AMD</cp:lastModifiedBy>
  <cp:revision>130</cp:revision>
  <dcterms:created xsi:type="dcterms:W3CDTF">2021-06-04T03:10:00Z</dcterms:created>
  <dcterms:modified xsi:type="dcterms:W3CDTF">2025-12-18T07:15:18Z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FF5444E2AF0044B9BE96E27EA6867B27</vt:lpwstr>
  </property>
  <property fmtid="{D5CDD505-2E9C-101B-9397-08002B2CF9AE}" pid="3" name="KSOProductBuildVer">
    <vt:lpwstr>2052-11.1.0.14036</vt:lpwstr>
  </property>
  <property fmtid="{D5CDD505-2E9C-101B-9397-08002B2CF9AE}" pid="4" name="KSOSaveFontToCloudKey">
    <vt:lpwstr>890751066_btnclosed</vt:lpwstr>
  </property>
</Properties>
</file>